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sldIdLst>
    <p:sldId id="256" r:id="rId2"/>
    <p:sldId id="257" r:id="rId3"/>
    <p:sldId id="258" r:id="rId4"/>
    <p:sldId id="259" r:id="rId5"/>
    <p:sldId id="261" r:id="rId6"/>
    <p:sldId id="280" r:id="rId7"/>
    <p:sldId id="285" r:id="rId8"/>
    <p:sldId id="264" r:id="rId9"/>
    <p:sldId id="266" r:id="rId10"/>
    <p:sldId id="279" r:id="rId11"/>
    <p:sldId id="276" r:id="rId12"/>
    <p:sldId id="26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60"/>
  </p:normalViewPr>
  <p:slideViewPr>
    <p:cSldViewPr>
      <p:cViewPr varScale="1">
        <p:scale>
          <a:sx n="69" d="100"/>
          <a:sy n="69" d="100"/>
        </p:scale>
        <p:origin x="143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525CB6A-FDF3-42DF-9D47-12AC567B2E6E}" type="datetimeFigureOut">
              <a:rPr lang="ru-RU" smtClean="0"/>
              <a:pPr>
                <a:defRPr/>
              </a:pPr>
              <a:t>07.04.2019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082C1E6-FE62-4403-9B41-4C8A37D890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9F27A6-A828-47EF-BD48-BC7875F89071}" type="datetimeFigureOut">
              <a:rPr lang="ru-RU" smtClean="0"/>
              <a:pPr>
                <a:defRPr/>
              </a:pPr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09D6E-E4CF-46CB-9679-4A7C601FC6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pPr>
              <a:defRPr/>
            </a:pPr>
            <a:fld id="{D06C4CD6-0E64-4923-9123-00E60DEE4042}" type="datetimeFigureOut">
              <a:rPr lang="ru-RU" smtClean="0"/>
              <a:pPr>
                <a:defRPr/>
              </a:pPr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F84F9D24-A6E7-4DE5-AA41-EEE8D565BC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64CDC7-2828-4A84-A476-1AB4B3733905}" type="datetimeFigureOut">
              <a:rPr lang="ru-RU" smtClean="0"/>
              <a:pPr>
                <a:defRPr/>
              </a:pPr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EC6620-5252-422E-BC5E-C7C17348E9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C538244-5AAC-4D1E-9609-0B8928BB7EBD}" type="datetimeFigureOut">
              <a:rPr lang="ru-RU" smtClean="0"/>
              <a:pPr>
                <a:defRPr/>
              </a:pPr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pPr>
              <a:defRPr/>
            </a:pPr>
            <a:fld id="{F7400B54-C4E0-4BA4-B4EB-CF9602DEDC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9F1678-84D2-4A24-82B3-372D327B75D8}" type="datetimeFigureOut">
              <a:rPr lang="ru-RU" smtClean="0"/>
              <a:pPr>
                <a:defRPr/>
              </a:pPr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DE707-49B5-48FA-BDC0-2D5B6EA55B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93BD5E-F2CE-4292-80A0-B75369411B98}" type="datetimeFigureOut">
              <a:rPr lang="ru-RU" smtClean="0"/>
              <a:pPr>
                <a:defRPr/>
              </a:pPr>
              <a:t>07.04.2019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9BB803-679C-49A3-98D7-8AB19F4558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803369-D370-4A96-ABE0-068A7B39EAEE}" type="datetimeFigureOut">
              <a:rPr lang="ru-RU" smtClean="0"/>
              <a:pPr>
                <a:defRPr/>
              </a:pPr>
              <a:t>07.04.2019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60C241-1026-47EA-B14B-3526C19D91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6C56250-9192-4306-AF70-A05D271E42BE}" type="datetimeFigureOut">
              <a:rPr lang="ru-RU" smtClean="0"/>
              <a:pPr>
                <a:defRPr/>
              </a:pPr>
              <a:t>07.04.2019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37988D-D470-41DD-BCD6-E45A124655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311A51-89B2-4DC2-A464-EA8ACAC84B90}" type="datetimeFigureOut">
              <a:rPr lang="ru-RU" smtClean="0"/>
              <a:pPr>
                <a:defRPr/>
              </a:pPr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18D05-7C29-462E-9BB0-E1ACBD092D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7FB77-DACA-4AAA-AC3E-A246EE76822A}" type="datetimeFigureOut">
              <a:rPr lang="ru-RU" smtClean="0"/>
              <a:pPr>
                <a:defRPr/>
              </a:pPr>
              <a:t>07.04.2019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EC542-2C9F-4A9A-B2D2-77EE6B1A22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6B7A0C1-6992-4E3A-A1B2-EDD07666DCBD}" type="datetimeFigureOut">
              <a:rPr lang="ru-RU" smtClean="0"/>
              <a:pPr>
                <a:defRPr/>
              </a:pPr>
              <a:t>07.04.2019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E54AA53-7F66-4FCD-BF2C-186371B289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123\&#1056;&#1072;&#1073;&#1086;&#1095;&#1080;&#1081;%20&#1089;&#1090;&#1086;&#1083;\n.koroleva_-_malenkaya_strana_(zaycev.net)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1500174"/>
            <a:ext cx="6043408" cy="249289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200" dirty="0" smtClean="0">
                <a:solidFill>
                  <a:schemeClr val="bg1"/>
                </a:solidFill>
              </a:rPr>
              <a:t>МАДОУ ДС №</a:t>
            </a:r>
            <a:r>
              <a:rPr lang="ru-RU" sz="2200" dirty="0">
                <a:solidFill>
                  <a:schemeClr val="bg1"/>
                </a:solidFill>
              </a:rPr>
              <a:t>5</a:t>
            </a:r>
            <a:r>
              <a:rPr lang="ru-RU" sz="2200" dirty="0" smtClean="0">
                <a:solidFill>
                  <a:schemeClr val="bg1"/>
                </a:solidFill>
              </a:rPr>
              <a:t> «Росток»</a:t>
            </a:r>
            <a:r>
              <a:rPr lang="ru-RU" sz="4800" dirty="0" smtClean="0"/>
              <a:t> 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Развивающая </a:t>
            </a:r>
            <a:r>
              <a:rPr lang="ru-RU" sz="3100" dirty="0" smtClean="0">
                <a:solidFill>
                  <a:srgbClr val="FFFF00"/>
                </a:solidFill>
                <a:latin typeface="Lucida Console" pitchFamily="49" charset="0"/>
              </a:rPr>
              <a:t>Предметно-пространственная  среда группы </a:t>
            </a:r>
            <a:endParaRPr lang="ru-RU" sz="3100" dirty="0">
              <a:solidFill>
                <a:srgbClr val="FFFF00"/>
              </a:solidFill>
              <a:latin typeface="Lucida Console" pitchFamily="49" charset="0"/>
            </a:endParaRP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3429000"/>
            <a:ext cx="5715008" cy="3240088"/>
          </a:xfrm>
        </p:spPr>
        <p:txBody>
          <a:bodyPr/>
          <a:lstStyle/>
          <a:p>
            <a:pPr algn="l" eaLnBrk="1" hangingPunct="1"/>
            <a:endParaRPr lang="ru-RU" sz="2600" dirty="0" smtClean="0">
              <a:latin typeface="Monotype Corsiva" pitchFamily="66" charset="0"/>
            </a:endParaRPr>
          </a:p>
          <a:p>
            <a:pPr algn="l" eaLnBrk="1" hangingPunct="1"/>
            <a:endParaRPr lang="ru-RU" sz="2600" dirty="0" smtClean="0">
              <a:latin typeface="Monotype Corsiva" pitchFamily="66" charset="0"/>
            </a:endParaRPr>
          </a:p>
          <a:p>
            <a:pPr algn="l" eaLnBrk="1" hangingPunct="1"/>
            <a:endParaRPr lang="ru-RU" sz="2600" dirty="0" smtClean="0">
              <a:latin typeface="Monotype Corsiva" pitchFamily="66" charset="0"/>
            </a:endParaRPr>
          </a:p>
          <a:p>
            <a:pPr algn="ctr" eaLnBrk="1" hangingPunct="1"/>
            <a:r>
              <a:rPr lang="ru-RU" sz="2600" dirty="0" smtClean="0">
                <a:latin typeface="Monotype Corsiva" pitchFamily="66" charset="0"/>
              </a:rPr>
              <a:t>Подготовила: воспитатель :</a:t>
            </a:r>
          </a:p>
          <a:p>
            <a:pPr algn="ctr" eaLnBrk="1" hangingPunct="1"/>
            <a:r>
              <a:rPr lang="ru-RU" sz="2600" dirty="0" smtClean="0">
                <a:latin typeface="Monotype Corsiva" pitchFamily="66" charset="0"/>
              </a:rPr>
              <a:t>Кабанова Ольга Борисовна</a:t>
            </a:r>
            <a:endParaRPr lang="ru-RU" dirty="0" smtClean="0">
              <a:latin typeface="Monotype Corsiva" pitchFamily="66" charset="0"/>
            </a:endParaRPr>
          </a:p>
        </p:txBody>
      </p:sp>
      <p:pic>
        <p:nvPicPr>
          <p:cNvPr id="6" name="n.koroleva_-_malenkaya_strana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35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52613"/>
            <a:ext cx="7234237" cy="3992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8101013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400" dirty="0" smtClean="0"/>
              <a:t>Логические блоки </a:t>
            </a:r>
            <a:r>
              <a:rPr lang="ru-RU" sz="2400" dirty="0" err="1" smtClean="0"/>
              <a:t>дьенеша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ru-RU" sz="2400" dirty="0" smtClean="0"/>
              <a:t>цветные палочки и кубики</a:t>
            </a:r>
            <a:endParaRPr lang="ru-RU" sz="2400" dirty="0"/>
          </a:p>
        </p:txBody>
      </p:sp>
    </p:spTree>
  </p:cSld>
  <p:clrMapOvr>
    <a:masterClrMapping/>
  </p:clrMapOvr>
  <p:transition spd="slow" advTm="4172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20516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428604"/>
            <a:ext cx="2520349" cy="18902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P114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071546"/>
            <a:ext cx="2738455" cy="20538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04664"/>
            <a:ext cx="4685256" cy="15955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«ЦЕНТР ИГРЫ» </a:t>
            </a:r>
            <a:br>
              <a:rPr lang="ru-RU" sz="2000" dirty="0" smtClean="0"/>
            </a:br>
            <a:r>
              <a:rPr lang="ru-RU" sz="2000" dirty="0" smtClean="0"/>
              <a:t> Сюжетные игрушки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500306"/>
            <a:ext cx="2202364" cy="1651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14348" y="5429264"/>
            <a:ext cx="7242048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Игрушки-двигатели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(каталки разной формы, коляски, автомобили)</a:t>
            </a:r>
            <a:endParaRPr kumimoji="0" lang="ru-RU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 descr="C:\Users\Марат\Desktop\МАМА\ФОТО\Новая папка\DCIM\100OLYMP\P21417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143380"/>
            <a:ext cx="2500330" cy="1875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Марат\Desktop\МАМА\ФОТО\Дет сад 6\100OLYMP\P20616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3429000"/>
            <a:ext cx="3357586" cy="2518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2391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2285993"/>
            <a:ext cx="41633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B050"/>
                </a:solidFill>
                <a:latin typeface="Book Antiqua" pitchFamily="18" charset="0"/>
              </a:rPr>
              <a:t>ЦЕНТР ПРИРОДЫ</a:t>
            </a:r>
            <a:endParaRPr lang="ru-RU" sz="2400" b="1" dirty="0">
              <a:solidFill>
                <a:srgbClr val="00B050"/>
              </a:solidFill>
              <a:latin typeface="Book Antiqua" pitchFamily="18" charset="0"/>
            </a:endParaRPr>
          </a:p>
        </p:txBody>
      </p:sp>
      <p:pic>
        <p:nvPicPr>
          <p:cNvPr id="3" name="Рисунок 2" descr="P20616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5" y="357166"/>
            <a:ext cx="4524407" cy="3393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3857628"/>
            <a:ext cx="3476627" cy="2607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2"/>
          <p:cNvSpPr txBox="1">
            <a:spLocks/>
          </p:cNvSpPr>
          <p:nvPr/>
        </p:nvSpPr>
        <p:spPr>
          <a:xfrm>
            <a:off x="4214810" y="4929198"/>
            <a:ext cx="428628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МУЛЯЖИ ОВОЩЕЙ И ФРУКТОВ</a:t>
            </a:r>
            <a:endParaRPr kumimoji="0" lang="ru-RU" sz="16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2453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04102" y="285728"/>
            <a:ext cx="6123792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«ЦЕНТР ДВИГАТЕЛЬНОЙ АКТИВНОСТИ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75" y="1071563"/>
            <a:ext cx="792956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физкультурный уголок с различным оборудованием по развитию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движений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Book Antiqu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Рисунок 5" descr="P20616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714620"/>
            <a:ext cx="3571900" cy="2678925"/>
          </a:xfrm>
          <a:prstGeom prst="round2DiagRect">
            <a:avLst>
              <a:gd name="adj1" fmla="val 16667"/>
              <a:gd name="adj2" fmla="val 252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P20616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3873" y="2714620"/>
            <a:ext cx="3434729" cy="25760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8141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00313" y="285750"/>
            <a:ext cx="35718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latin typeface="Book Antiqua" pitchFamily="18" charset="0"/>
              </a:rPr>
              <a:t>Игровая комната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02" y="549322"/>
            <a:ext cx="2212511" cy="3933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1412776"/>
            <a:ext cx="2175102" cy="38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6478" y="1778607"/>
            <a:ext cx="2309314" cy="410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1580" y="3152017"/>
            <a:ext cx="2077526" cy="369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ransition spd="slow" advTm="4203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8198" y="142852"/>
            <a:ext cx="527740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«ЦЕНТР ПОЗНАНИЯ»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4643446"/>
            <a:ext cx="37147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latin typeface="Book Antiqua" pitchFamily="18" charset="0"/>
              </a:rPr>
              <a:t>ПРЕДМЕТНЫЕ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0070C0"/>
                </a:solidFill>
                <a:latin typeface="Book Antiqua" pitchFamily="18" charset="0"/>
              </a:rPr>
              <a:t>И СЮЖЕТНЫЕ КАРТИНКИ</a:t>
            </a:r>
            <a:endParaRPr lang="ru-RU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6" name="Picture 2" descr="C:\Users\Марат\Desktop\МАМА\ФОТО\Дет сад 6\100OLYMP\PC0513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861048"/>
            <a:ext cx="3543876" cy="2657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2"/>
          <p:cNvSpPr txBox="1">
            <a:spLocks/>
          </p:cNvSpPr>
          <p:nvPr/>
        </p:nvSpPr>
        <p:spPr>
          <a:xfrm>
            <a:off x="785786" y="857232"/>
            <a:ext cx="5757874" cy="1234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ИЛЛЮСТРАЦИИ К СКАЗКАМ</a:t>
            </a:r>
            <a:endParaRPr kumimoji="0" lang="ru-RU" sz="1600" b="1" i="0" u="none" strike="noStrike" kern="1200" cap="all" spc="0" normalizeH="0" baseline="0" noProof="0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66" y="1268761"/>
            <a:ext cx="3561231" cy="2733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95" y="1241352"/>
            <a:ext cx="1495013" cy="2657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468" y="1241352"/>
            <a:ext cx="1375054" cy="263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2593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357166"/>
            <a:ext cx="7015061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</a:rPr>
              <a:t>Наборы пирамидок разной степени сложности</a:t>
            </a:r>
          </a:p>
        </p:txBody>
      </p:sp>
      <p:pic>
        <p:nvPicPr>
          <p:cNvPr id="6" name="Рисунок 5" descr="P2061666.JPG"/>
          <p:cNvPicPr>
            <a:picLocks noChangeAspect="1"/>
          </p:cNvPicPr>
          <p:nvPr/>
        </p:nvPicPr>
        <p:blipFill rotWithShape="1">
          <a:blip r:embed="rId2" cstate="print"/>
          <a:srcRect l="5892" r="13617"/>
          <a:stretch/>
        </p:blipFill>
        <p:spPr>
          <a:xfrm>
            <a:off x="4544290" y="894899"/>
            <a:ext cx="2908030" cy="2852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2061678.JPG"/>
          <p:cNvPicPr>
            <a:picLocks noChangeAspect="1"/>
          </p:cNvPicPr>
          <p:nvPr/>
        </p:nvPicPr>
        <p:blipFill>
          <a:blip r:embed="rId3" cstate="print"/>
          <a:srcRect r="10752"/>
          <a:stretch>
            <a:fillRect/>
          </a:stretch>
        </p:blipFill>
        <p:spPr>
          <a:xfrm>
            <a:off x="642910" y="1000108"/>
            <a:ext cx="3143244" cy="2641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1140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3929066"/>
            <a:ext cx="3309961" cy="24824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4" descr="C:\Users\007\Desktop\Фото-малыши-1 гр-Ирена\Адаптация\IMG_55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946578"/>
            <a:ext cx="3135306" cy="2351480"/>
          </a:xfrm>
          <a:prstGeom prst="flowChartDisplay">
            <a:avLst/>
          </a:prstGeom>
          <a:noFill/>
        </p:spPr>
      </p:pic>
    </p:spTree>
  </p:cSld>
  <p:clrMapOvr>
    <a:masterClrMapping/>
  </p:clrMapOvr>
  <p:transition spd="slow" advTm="4547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97803"/>
            <a:ext cx="3833082" cy="2874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007\Desktop\Фото-малыши-1 гр-Ирена\Адаптация\IMG_55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3384376" cy="2538282"/>
          </a:xfrm>
          <a:prstGeom prst="round2DiagRect">
            <a:avLst/>
          </a:prstGeom>
          <a:noFill/>
        </p:spPr>
      </p:pic>
      <p:pic>
        <p:nvPicPr>
          <p:cNvPr id="6" name="Picture 3" descr="C:\Users\007\Desktop\Фото-малыши-1 гр-Ирена\Адаптация\IMG_55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356992"/>
            <a:ext cx="3644699" cy="2733524"/>
          </a:xfrm>
          <a:prstGeom prst="round1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72260"/>
            <a:ext cx="2872619" cy="3587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4297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20616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429000"/>
            <a:ext cx="3611448" cy="270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P20616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357166"/>
            <a:ext cx="3536911" cy="2652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14810" y="2285992"/>
            <a:ext cx="3672408" cy="114300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70C0"/>
                </a:solidFill>
              </a:rPr>
              <a:t>РАМКИ – ВКЛАДЫШИ С ГЕОМЕТРИЧЕСКИМИ ФОРМАМИ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428604"/>
            <a:ext cx="3000396" cy="22501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3571876"/>
            <a:ext cx="3267386" cy="25974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Tm="3891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5984" y="285728"/>
            <a:ext cx="3357562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Вкладыши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70C0"/>
                </a:solidFill>
                <a:latin typeface="Book Antiqua" pitchFamily="18" charset="0"/>
              </a:rPr>
              <a:t>МАТЕРИАЛ НА РАЗВИТИЕ МЕЛКОЙ МОТОРИКИ КИСТЕЙ РУК (шнуровки, бусы</a:t>
            </a:r>
            <a:r>
              <a:rPr lang="ru-RU" sz="1600" dirty="0">
                <a:solidFill>
                  <a:srgbClr val="B83D68">
                    <a:lumMod val="50000"/>
                  </a:srgbClr>
                </a:solidFill>
                <a:latin typeface="Book Antiqua" pitchFamily="18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Рисунок 3" descr="P1130985.JPG"/>
          <p:cNvPicPr>
            <a:picLocks noChangeAspect="1"/>
          </p:cNvPicPr>
          <p:nvPr/>
        </p:nvPicPr>
        <p:blipFill>
          <a:blip r:embed="rId2" cstate="print"/>
          <a:srcRect l="3659" t="4878"/>
          <a:stretch>
            <a:fillRect/>
          </a:stretch>
        </p:blipFill>
        <p:spPr>
          <a:xfrm>
            <a:off x="654564" y="4005064"/>
            <a:ext cx="3357586" cy="2486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20616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564" y="1289104"/>
            <a:ext cx="3357586" cy="25181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704" y="1185331"/>
            <a:ext cx="3530600" cy="272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14" y="3911068"/>
            <a:ext cx="3467421" cy="267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3907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428604"/>
            <a:ext cx="69294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70C0"/>
                </a:solidFill>
                <a:latin typeface="Book Antiqua" pitchFamily="18" charset="0"/>
              </a:rPr>
              <a:t>Традиционные нарядные дидактические </a:t>
            </a:r>
            <a: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  <a:t>игрушки,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  <a:t>конструкторы разного размера</a:t>
            </a:r>
            <a:endParaRPr lang="ru-RU" sz="2000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pic>
        <p:nvPicPr>
          <p:cNvPr id="3" name="Рисунок 2" descr="P2061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146" y="1412776"/>
            <a:ext cx="3814586" cy="2860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91689"/>
            <a:ext cx="4311696" cy="323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4078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600</TotalTime>
  <Words>89</Words>
  <Application>Microsoft Office PowerPoint</Application>
  <PresentationFormat>Экран (4:3)</PresentationFormat>
  <Paragraphs>25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 Unicode MS</vt:lpstr>
      <vt:lpstr>Arial</vt:lpstr>
      <vt:lpstr>Book Antiqua</vt:lpstr>
      <vt:lpstr>Lucida Console</vt:lpstr>
      <vt:lpstr>Monotype Corsiva</vt:lpstr>
      <vt:lpstr>Trebuchet MS</vt:lpstr>
      <vt:lpstr>Wingdings</vt:lpstr>
      <vt:lpstr>Wingdings 2</vt:lpstr>
      <vt:lpstr>Изящная</vt:lpstr>
      <vt:lpstr>      МАДОУ ДС №5 «Росток»    Развивающая Предметно-пространственная  среда группы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РАМКИ – ВКЛАДЫШИ С ГЕОМЕТРИЧЕСКИМИ ФОРМАМИ</vt:lpstr>
      <vt:lpstr>Презентация PowerPoint</vt:lpstr>
      <vt:lpstr>Презентация PowerPoint</vt:lpstr>
      <vt:lpstr>Логические блоки дьенеша, цветные палочки и кубики</vt:lpstr>
      <vt:lpstr>«ЦЕНТР ИГРЫ»   Сюжетные игрушки  </vt:lpstr>
      <vt:lpstr>Презентация PowerPoint</vt:lpstr>
    </vt:vector>
  </TitlesOfParts>
  <Company>123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лилия назарова</cp:lastModifiedBy>
  <cp:revision>67</cp:revision>
  <dcterms:created xsi:type="dcterms:W3CDTF">2013-02-06T12:11:07Z</dcterms:created>
  <dcterms:modified xsi:type="dcterms:W3CDTF">2019-04-07T02:48:05Z</dcterms:modified>
</cp:coreProperties>
</file>